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  <p:sldId id="294" r:id="rId15"/>
    <p:sldId id="295" r:id="rId16"/>
    <p:sldId id="296" r:id="rId17"/>
    <p:sldId id="297" r:id="rId18"/>
    <p:sldId id="298" r:id="rId19"/>
    <p:sldId id="299" r:id="rId20"/>
    <p:sldId id="300" r:id="rId21"/>
    <p:sldId id="301" r:id="rId22"/>
    <p:sldId id="302" r:id="rId23"/>
    <p:sldId id="303" r:id="rId24"/>
    <p:sldId id="304" r:id="rId25"/>
    <p:sldId id="305" r:id="rId26"/>
    <p:sldId id="306" r:id="rId27"/>
    <p:sldId id="307" r:id="rId28"/>
    <p:sldId id="309" r:id="rId29"/>
    <p:sldId id="308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23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07/02/2022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3430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07/02/2022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5911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07/02/2022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4848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07/02/2022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517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07/02/2022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0398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07/02/2022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5204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07/02/2022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0651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07/02/2022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0967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07/02/2022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8823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07/02/2022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6517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07/02/2022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4590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94D4B3-DB78-42E2-ADD5-5D207D2CDE0C}" type="datetimeFigureOut">
              <a:rPr lang="en-GB" smtClean="0"/>
              <a:t>07/02/2022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707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29.xml"/><Relationship Id="rId2" Type="http://schemas.openxmlformats.org/officeDocument/2006/relationships/slide" Target="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mrsif\Documents\Rachel\TES\MTC\MTCfc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967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12 x 5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09519" y="2430010"/>
            <a:ext cx="3218663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Q8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3954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11 x 3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43808" y="2492896"/>
            <a:ext cx="3600400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Q9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6834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2 x 5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963942" y="2276872"/>
            <a:ext cx="3312368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Q10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3095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6 x 2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915816" y="2564904"/>
            <a:ext cx="3198930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Q11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5872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7 x 7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662972" y="2492896"/>
            <a:ext cx="3960440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Q12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3866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8 x 9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203848" y="2564904"/>
            <a:ext cx="3096344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Q13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7545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9 x 4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644552" y="2492896"/>
            <a:ext cx="3960440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Q14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0726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6 x 12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627784" y="2492896"/>
            <a:ext cx="3600400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Q15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6145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6 x 9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593260" y="2407698"/>
            <a:ext cx="4248472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Q16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460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4 x 7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384885" y="2545952"/>
            <a:ext cx="4176464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Q17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0845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71800" y="4797152"/>
            <a:ext cx="3096344" cy="1143000"/>
          </a:xfrm>
          <a:solidFill>
            <a:srgbClr val="002060"/>
          </a:solidFill>
        </p:spPr>
        <p:txBody>
          <a:bodyPr/>
          <a:lstStyle/>
          <a:p>
            <a:r>
              <a:rPr lang="en-GB" dirty="0" smtClean="0">
                <a:solidFill>
                  <a:srgbClr val="FFFF00"/>
                </a:solidFill>
              </a:rPr>
              <a:t>Begin</a:t>
            </a:r>
            <a:endParaRPr lang="en-GB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332656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GB" b="1" u="sng" dirty="0" smtClean="0"/>
              <a:t>Instructions</a:t>
            </a:r>
            <a:endParaRPr lang="en-GB" sz="1600" b="1" u="sng" dirty="0" smtClean="0"/>
          </a:p>
          <a:p>
            <a:pPr marL="0" indent="0">
              <a:buNone/>
            </a:pPr>
            <a:r>
              <a:rPr lang="en-GB" dirty="0" smtClean="0"/>
              <a:t>There are 25 multiplication questions on any times table from 2 to 12.</a:t>
            </a:r>
            <a:endParaRPr lang="en-GB" sz="1600" dirty="0" smtClean="0"/>
          </a:p>
          <a:p>
            <a:pPr marL="0" indent="0">
              <a:buNone/>
            </a:pPr>
            <a:r>
              <a:rPr lang="en-GB" dirty="0" smtClean="0"/>
              <a:t>Each multiplication question will appear on the screen for 6 seconds. There will then be a 3 second break before the next question appears. </a:t>
            </a:r>
            <a:endParaRPr lang="en-GB" sz="1600" dirty="0" smtClean="0"/>
          </a:p>
          <a:p>
            <a:pPr marL="0" indent="0">
              <a:buNone/>
            </a:pPr>
            <a:r>
              <a:rPr lang="en-GB" dirty="0" smtClean="0"/>
              <a:t>Good Luck!</a:t>
            </a:r>
            <a:endParaRPr lang="en-GB" dirty="0"/>
          </a:p>
        </p:txBody>
      </p:sp>
      <p:sp>
        <p:nvSpPr>
          <p:cNvPr id="4" name="Rectangle 3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hlinkClick r:id="rId3" action="ppaction://hlinksldjump"/>
          </p:cNvPr>
          <p:cNvSpPr/>
          <p:nvPr/>
        </p:nvSpPr>
        <p:spPr>
          <a:xfrm>
            <a:off x="2699792" y="4725144"/>
            <a:ext cx="3240360" cy="12961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7946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9 x 5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947359" y="2420888"/>
            <a:ext cx="3456384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Q18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2009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8 x 3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59837" y="2510033"/>
            <a:ext cx="3096344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Q19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59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12 x 12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699792" y="2492896"/>
            <a:ext cx="3888432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Q20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8815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3 x 4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84440" y="2463727"/>
            <a:ext cx="3262057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Q21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3673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3 x 6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605354" y="2403751"/>
            <a:ext cx="3986084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Q22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2058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5 x 8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976596" y="2420888"/>
            <a:ext cx="3096344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Q23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3895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10 x 11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411760" y="2420888"/>
            <a:ext cx="4104456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Q24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5169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7 x 9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11213" y="2317897"/>
            <a:ext cx="3096344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Q25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6109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000">
        <p:sndAc>
          <p:stSnd>
            <p:snd r:embed="rId2" name="alert.wav"/>
          </p:stSnd>
        </p:sndAc>
      </p:transition>
    </mc:Choice>
    <mc:Fallback xmlns="">
      <p:transition spd="slow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All multiplication questions have now been shown.</a:t>
            </a:r>
          </a:p>
          <a:p>
            <a:pPr marL="0" indent="0">
              <a:buNone/>
            </a:pPr>
            <a:r>
              <a:rPr lang="en-GB" dirty="0" smtClean="0"/>
              <a:t>To find out your score click on the button below.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483768" y="260648"/>
            <a:ext cx="3816424" cy="1143000"/>
          </a:xfrm>
          <a:noFill/>
          <a:ln>
            <a:noFill/>
          </a:ln>
        </p:spPr>
        <p:txBody>
          <a:bodyPr/>
          <a:lstStyle/>
          <a:p>
            <a:r>
              <a:rPr lang="en-GB" dirty="0" smtClean="0"/>
              <a:t>Completed!</a:t>
            </a:r>
            <a:endParaRPr lang="en-GB" dirty="0"/>
          </a:p>
        </p:txBody>
      </p:sp>
      <p:sp>
        <p:nvSpPr>
          <p:cNvPr id="6" name="Title 4"/>
          <p:cNvSpPr txBox="1">
            <a:spLocks/>
          </p:cNvSpPr>
          <p:nvPr/>
        </p:nvSpPr>
        <p:spPr>
          <a:xfrm>
            <a:off x="2717549" y="4424905"/>
            <a:ext cx="3096344" cy="1143000"/>
          </a:xfrm>
          <a:prstGeom prst="rect">
            <a:avLst/>
          </a:prstGeom>
          <a:solidFill>
            <a:srgbClr val="002060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 smtClean="0">
                <a:solidFill>
                  <a:srgbClr val="FFFF00"/>
                </a:solidFill>
              </a:rPr>
              <a:t>Answers</a:t>
            </a:r>
            <a:endParaRPr lang="en-GB" b="1" dirty="0">
              <a:solidFill>
                <a:srgbClr val="FFFF00"/>
              </a:solidFill>
            </a:endParaRPr>
          </a:p>
        </p:txBody>
      </p:sp>
      <p:sp>
        <p:nvSpPr>
          <p:cNvPr id="7" name="Rectangle 6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hlinkClick r:id="rId3" action="ppaction://hlinksldjump"/>
          </p:cNvPr>
          <p:cNvSpPr/>
          <p:nvPr/>
        </p:nvSpPr>
        <p:spPr>
          <a:xfrm>
            <a:off x="2717549" y="4424905"/>
            <a:ext cx="3150595" cy="1143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6796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229600" cy="1143000"/>
          </a:xfrm>
        </p:spPr>
        <p:txBody>
          <a:bodyPr/>
          <a:lstStyle/>
          <a:p>
            <a:r>
              <a:rPr lang="en-GB" b="1" u="sng" dirty="0" smtClean="0"/>
              <a:t>Answers</a:t>
            </a:r>
            <a:endParaRPr lang="en-GB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53285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dirty="0" smtClean="0"/>
              <a:t>  1) 6 x 6 = 36	  2) 7 x 10 = 70	  3) 8 x 11 = 88</a:t>
            </a:r>
          </a:p>
          <a:p>
            <a:pPr marL="0" indent="0">
              <a:buNone/>
            </a:pPr>
            <a:r>
              <a:rPr lang="en-GB" sz="2800" dirty="0" smtClean="0"/>
              <a:t>  4) 9 </a:t>
            </a:r>
            <a:r>
              <a:rPr lang="en-GB" sz="2800" dirty="0"/>
              <a:t>x </a:t>
            </a:r>
            <a:r>
              <a:rPr lang="en-GB" sz="2800" dirty="0" smtClean="0"/>
              <a:t>9 </a:t>
            </a:r>
            <a:r>
              <a:rPr lang="en-GB" sz="2800" dirty="0"/>
              <a:t>= </a:t>
            </a:r>
            <a:r>
              <a:rPr lang="en-GB" sz="2800" dirty="0" smtClean="0"/>
              <a:t>81  	  5) 12 </a:t>
            </a:r>
            <a:r>
              <a:rPr lang="en-GB" sz="2800" dirty="0"/>
              <a:t>x </a:t>
            </a:r>
            <a:r>
              <a:rPr lang="en-GB" sz="2800" dirty="0" smtClean="0"/>
              <a:t>8 </a:t>
            </a:r>
            <a:r>
              <a:rPr lang="en-GB" sz="2800" dirty="0"/>
              <a:t>= </a:t>
            </a:r>
            <a:r>
              <a:rPr lang="en-GB" sz="2800" dirty="0" smtClean="0"/>
              <a:t>96</a:t>
            </a:r>
            <a:r>
              <a:rPr lang="en-GB" sz="2800" dirty="0"/>
              <a:t>	</a:t>
            </a:r>
            <a:r>
              <a:rPr lang="en-GB" sz="2800" dirty="0" smtClean="0"/>
              <a:t>  6) </a:t>
            </a:r>
            <a:r>
              <a:rPr lang="en-GB" sz="2800" dirty="0"/>
              <a:t>8</a:t>
            </a:r>
            <a:r>
              <a:rPr lang="en-GB" sz="2800" dirty="0" smtClean="0"/>
              <a:t> </a:t>
            </a:r>
            <a:r>
              <a:rPr lang="en-GB" sz="2800" dirty="0"/>
              <a:t>x </a:t>
            </a:r>
            <a:r>
              <a:rPr lang="en-GB" sz="2800" dirty="0" smtClean="0"/>
              <a:t>5 </a:t>
            </a:r>
            <a:r>
              <a:rPr lang="en-GB" sz="2800" dirty="0"/>
              <a:t>= </a:t>
            </a:r>
            <a:r>
              <a:rPr lang="en-GB" sz="2800" dirty="0" smtClean="0"/>
              <a:t>40</a:t>
            </a:r>
          </a:p>
          <a:p>
            <a:pPr marL="0" indent="0">
              <a:buNone/>
            </a:pPr>
            <a:r>
              <a:rPr lang="en-GB" sz="2800" dirty="0" smtClean="0"/>
              <a:t>  7) 7 </a:t>
            </a:r>
            <a:r>
              <a:rPr lang="en-GB" sz="2800" dirty="0"/>
              <a:t>x </a:t>
            </a:r>
            <a:r>
              <a:rPr lang="en-GB" sz="2800" dirty="0" smtClean="0"/>
              <a:t>8 </a:t>
            </a:r>
            <a:r>
              <a:rPr lang="en-GB" sz="2800" dirty="0"/>
              <a:t>= </a:t>
            </a:r>
            <a:r>
              <a:rPr lang="en-GB" sz="2800" dirty="0" smtClean="0"/>
              <a:t>56</a:t>
            </a:r>
            <a:r>
              <a:rPr lang="en-GB" sz="2800" dirty="0"/>
              <a:t>	</a:t>
            </a:r>
            <a:r>
              <a:rPr lang="en-GB" sz="2800" dirty="0" smtClean="0"/>
              <a:t>  8) 12 </a:t>
            </a:r>
            <a:r>
              <a:rPr lang="en-GB" sz="2800" dirty="0"/>
              <a:t>x </a:t>
            </a:r>
            <a:r>
              <a:rPr lang="en-GB" sz="2800" dirty="0" smtClean="0"/>
              <a:t>5 </a:t>
            </a:r>
            <a:r>
              <a:rPr lang="en-GB" sz="2800" dirty="0"/>
              <a:t>= </a:t>
            </a:r>
            <a:r>
              <a:rPr lang="en-GB" sz="2800" dirty="0" smtClean="0"/>
              <a:t>60</a:t>
            </a:r>
            <a:r>
              <a:rPr lang="en-GB" sz="2800" dirty="0"/>
              <a:t>	</a:t>
            </a:r>
            <a:r>
              <a:rPr lang="en-GB" sz="2800" dirty="0" smtClean="0"/>
              <a:t>  9) 11 </a:t>
            </a:r>
            <a:r>
              <a:rPr lang="en-GB" sz="2800" dirty="0"/>
              <a:t>x </a:t>
            </a:r>
            <a:r>
              <a:rPr lang="en-GB" sz="2800" dirty="0" smtClean="0"/>
              <a:t>3 </a:t>
            </a:r>
            <a:r>
              <a:rPr lang="en-GB" sz="2800" dirty="0"/>
              <a:t>= </a:t>
            </a:r>
            <a:r>
              <a:rPr lang="en-GB" sz="2800" dirty="0" smtClean="0"/>
              <a:t>33</a:t>
            </a:r>
            <a:endParaRPr lang="en-GB" sz="2800" dirty="0"/>
          </a:p>
          <a:p>
            <a:pPr marL="0" indent="0">
              <a:buNone/>
            </a:pPr>
            <a:r>
              <a:rPr lang="en-GB" sz="2800" dirty="0" smtClean="0"/>
              <a:t>10) 2 </a:t>
            </a:r>
            <a:r>
              <a:rPr lang="en-GB" sz="2800" dirty="0"/>
              <a:t>x </a:t>
            </a:r>
            <a:r>
              <a:rPr lang="en-GB" sz="2800" dirty="0" smtClean="0"/>
              <a:t>5 </a:t>
            </a:r>
            <a:r>
              <a:rPr lang="en-GB" sz="2800" dirty="0"/>
              <a:t>= </a:t>
            </a:r>
            <a:r>
              <a:rPr lang="en-GB" sz="2800" dirty="0" smtClean="0"/>
              <a:t>10</a:t>
            </a:r>
            <a:r>
              <a:rPr lang="en-GB" sz="2800" dirty="0"/>
              <a:t>	</a:t>
            </a:r>
            <a:r>
              <a:rPr lang="en-GB" sz="2800" dirty="0" smtClean="0"/>
              <a:t>11) 6 </a:t>
            </a:r>
            <a:r>
              <a:rPr lang="en-GB" sz="2800" dirty="0"/>
              <a:t>x </a:t>
            </a:r>
            <a:r>
              <a:rPr lang="en-GB" sz="2800" dirty="0" smtClean="0"/>
              <a:t>2 </a:t>
            </a:r>
            <a:r>
              <a:rPr lang="en-GB" sz="2800" dirty="0"/>
              <a:t>= </a:t>
            </a:r>
            <a:r>
              <a:rPr lang="en-GB" sz="2800" dirty="0" smtClean="0"/>
              <a:t>12</a:t>
            </a:r>
            <a:r>
              <a:rPr lang="en-GB" sz="2800" dirty="0"/>
              <a:t>	</a:t>
            </a:r>
            <a:r>
              <a:rPr lang="en-GB" sz="2800" dirty="0" smtClean="0"/>
              <a:t>12) </a:t>
            </a:r>
            <a:r>
              <a:rPr lang="en-GB" sz="2800" dirty="0"/>
              <a:t>7</a:t>
            </a:r>
            <a:r>
              <a:rPr lang="en-GB" sz="2800" dirty="0" smtClean="0"/>
              <a:t> </a:t>
            </a:r>
            <a:r>
              <a:rPr lang="en-GB" sz="2800" dirty="0"/>
              <a:t>x </a:t>
            </a:r>
            <a:r>
              <a:rPr lang="en-GB" sz="2800" dirty="0" smtClean="0"/>
              <a:t>7 </a:t>
            </a:r>
            <a:r>
              <a:rPr lang="en-GB" sz="2800" dirty="0"/>
              <a:t>= </a:t>
            </a:r>
            <a:r>
              <a:rPr lang="en-GB" sz="2800" dirty="0" smtClean="0"/>
              <a:t>49</a:t>
            </a:r>
            <a:endParaRPr lang="en-GB" sz="2800" dirty="0"/>
          </a:p>
          <a:p>
            <a:pPr marL="0" indent="0">
              <a:buNone/>
            </a:pPr>
            <a:r>
              <a:rPr lang="en-GB" sz="2800" dirty="0" smtClean="0"/>
              <a:t>13) 8 </a:t>
            </a:r>
            <a:r>
              <a:rPr lang="en-GB" sz="2800" dirty="0"/>
              <a:t>x </a:t>
            </a:r>
            <a:r>
              <a:rPr lang="en-GB" sz="2800" dirty="0" smtClean="0"/>
              <a:t>9 </a:t>
            </a:r>
            <a:r>
              <a:rPr lang="en-GB" sz="2800" dirty="0"/>
              <a:t>= </a:t>
            </a:r>
            <a:r>
              <a:rPr lang="en-GB" sz="2800" dirty="0" smtClean="0"/>
              <a:t>72</a:t>
            </a:r>
            <a:r>
              <a:rPr lang="en-GB" sz="2800" dirty="0"/>
              <a:t>	</a:t>
            </a:r>
            <a:r>
              <a:rPr lang="en-GB" sz="2800" dirty="0" smtClean="0"/>
              <a:t>14) 9 </a:t>
            </a:r>
            <a:r>
              <a:rPr lang="en-GB" sz="2800" dirty="0"/>
              <a:t>x </a:t>
            </a:r>
            <a:r>
              <a:rPr lang="en-GB" sz="2800" dirty="0" smtClean="0"/>
              <a:t>4 </a:t>
            </a:r>
            <a:r>
              <a:rPr lang="en-GB" sz="2800" dirty="0"/>
              <a:t>= </a:t>
            </a:r>
            <a:r>
              <a:rPr lang="en-GB" sz="2800" dirty="0" smtClean="0"/>
              <a:t>36	15) 6 </a:t>
            </a:r>
            <a:r>
              <a:rPr lang="en-GB" sz="2800" dirty="0"/>
              <a:t>x </a:t>
            </a:r>
            <a:r>
              <a:rPr lang="en-GB" sz="2800" dirty="0" smtClean="0"/>
              <a:t>12 </a:t>
            </a:r>
            <a:r>
              <a:rPr lang="en-GB" sz="2800" dirty="0"/>
              <a:t>= </a:t>
            </a:r>
            <a:r>
              <a:rPr lang="en-GB" sz="2800" dirty="0" smtClean="0"/>
              <a:t>72</a:t>
            </a:r>
            <a:endParaRPr lang="en-GB" sz="2800" dirty="0"/>
          </a:p>
          <a:p>
            <a:pPr marL="0" indent="0">
              <a:buNone/>
            </a:pPr>
            <a:r>
              <a:rPr lang="en-GB" sz="2800" dirty="0" smtClean="0"/>
              <a:t>16) 6 </a:t>
            </a:r>
            <a:r>
              <a:rPr lang="en-GB" sz="2800" dirty="0"/>
              <a:t>x </a:t>
            </a:r>
            <a:r>
              <a:rPr lang="en-GB" sz="2800" dirty="0" smtClean="0"/>
              <a:t>9 </a:t>
            </a:r>
            <a:r>
              <a:rPr lang="en-GB" sz="2800" dirty="0"/>
              <a:t>= </a:t>
            </a:r>
            <a:r>
              <a:rPr lang="en-GB" sz="2800" dirty="0" smtClean="0"/>
              <a:t>54</a:t>
            </a:r>
            <a:r>
              <a:rPr lang="en-GB" sz="2800" dirty="0"/>
              <a:t>	</a:t>
            </a:r>
            <a:r>
              <a:rPr lang="en-GB" sz="2800" dirty="0" smtClean="0"/>
              <a:t>17) 4 </a:t>
            </a:r>
            <a:r>
              <a:rPr lang="en-GB" sz="2800" dirty="0"/>
              <a:t>x </a:t>
            </a:r>
            <a:r>
              <a:rPr lang="en-GB" sz="2800" dirty="0" smtClean="0"/>
              <a:t>7 </a:t>
            </a:r>
            <a:r>
              <a:rPr lang="en-GB" sz="2800" dirty="0"/>
              <a:t>= </a:t>
            </a:r>
            <a:r>
              <a:rPr lang="en-GB" sz="2800" dirty="0" smtClean="0"/>
              <a:t>28</a:t>
            </a:r>
            <a:r>
              <a:rPr lang="en-GB" sz="2800" dirty="0"/>
              <a:t>	</a:t>
            </a:r>
            <a:r>
              <a:rPr lang="en-GB" sz="2800" dirty="0" smtClean="0"/>
              <a:t>18) 9 </a:t>
            </a:r>
            <a:r>
              <a:rPr lang="en-GB" sz="2800" dirty="0"/>
              <a:t>x </a:t>
            </a:r>
            <a:r>
              <a:rPr lang="en-GB" sz="2800" dirty="0" smtClean="0"/>
              <a:t>5 </a:t>
            </a:r>
            <a:r>
              <a:rPr lang="en-GB" sz="2800" dirty="0"/>
              <a:t>= </a:t>
            </a:r>
            <a:r>
              <a:rPr lang="en-GB" sz="2800" dirty="0" smtClean="0"/>
              <a:t>45</a:t>
            </a:r>
            <a:endParaRPr lang="en-GB" sz="2800" dirty="0"/>
          </a:p>
          <a:p>
            <a:pPr marL="0" indent="0">
              <a:buNone/>
            </a:pPr>
            <a:r>
              <a:rPr lang="en-GB" sz="2800" dirty="0" smtClean="0"/>
              <a:t>19) 8 </a:t>
            </a:r>
            <a:r>
              <a:rPr lang="en-GB" sz="2800" dirty="0"/>
              <a:t>x </a:t>
            </a:r>
            <a:r>
              <a:rPr lang="en-GB" sz="2800" dirty="0" smtClean="0"/>
              <a:t>3 </a:t>
            </a:r>
            <a:r>
              <a:rPr lang="en-GB" sz="2800" dirty="0"/>
              <a:t>= </a:t>
            </a:r>
            <a:r>
              <a:rPr lang="en-GB" sz="2800" dirty="0" smtClean="0"/>
              <a:t>24</a:t>
            </a:r>
            <a:r>
              <a:rPr lang="en-GB" sz="2800" dirty="0"/>
              <a:t>	</a:t>
            </a:r>
            <a:r>
              <a:rPr lang="en-GB" sz="2800" dirty="0" smtClean="0"/>
              <a:t>20) 12 </a:t>
            </a:r>
            <a:r>
              <a:rPr lang="en-GB" sz="2800" dirty="0"/>
              <a:t>x </a:t>
            </a:r>
            <a:r>
              <a:rPr lang="en-GB" sz="2800" dirty="0" smtClean="0"/>
              <a:t>12 </a:t>
            </a:r>
            <a:r>
              <a:rPr lang="en-GB" sz="2800" dirty="0"/>
              <a:t>= </a:t>
            </a:r>
            <a:r>
              <a:rPr lang="en-GB" sz="2800" dirty="0" smtClean="0"/>
              <a:t>144</a:t>
            </a:r>
            <a:r>
              <a:rPr lang="en-GB" sz="2800" dirty="0"/>
              <a:t>	</a:t>
            </a:r>
            <a:r>
              <a:rPr lang="en-GB" sz="2800" dirty="0" smtClean="0"/>
              <a:t>21) 3 </a:t>
            </a:r>
            <a:r>
              <a:rPr lang="en-GB" sz="2800" dirty="0"/>
              <a:t>x </a:t>
            </a:r>
            <a:r>
              <a:rPr lang="en-GB" sz="2800" dirty="0" smtClean="0"/>
              <a:t>4 </a:t>
            </a:r>
            <a:r>
              <a:rPr lang="en-GB" sz="2800" dirty="0"/>
              <a:t>= </a:t>
            </a:r>
            <a:r>
              <a:rPr lang="en-GB" sz="2800" dirty="0" smtClean="0"/>
              <a:t>12</a:t>
            </a:r>
            <a:endParaRPr lang="en-GB" sz="2800" dirty="0"/>
          </a:p>
          <a:p>
            <a:pPr marL="0" indent="0">
              <a:buNone/>
            </a:pPr>
            <a:r>
              <a:rPr lang="en-GB" sz="2800" dirty="0" smtClean="0"/>
              <a:t>22) 3 </a:t>
            </a:r>
            <a:r>
              <a:rPr lang="en-GB" sz="2800" dirty="0"/>
              <a:t>x </a:t>
            </a:r>
            <a:r>
              <a:rPr lang="en-GB" sz="2800" dirty="0" smtClean="0"/>
              <a:t>6 </a:t>
            </a:r>
            <a:r>
              <a:rPr lang="en-GB" sz="2800" dirty="0"/>
              <a:t>= </a:t>
            </a:r>
            <a:r>
              <a:rPr lang="en-GB" sz="2800" dirty="0" smtClean="0"/>
              <a:t>18</a:t>
            </a:r>
            <a:r>
              <a:rPr lang="en-GB" sz="2800" dirty="0"/>
              <a:t>	</a:t>
            </a:r>
            <a:r>
              <a:rPr lang="en-GB" sz="2800" dirty="0" smtClean="0"/>
              <a:t>23) 5 </a:t>
            </a:r>
            <a:r>
              <a:rPr lang="en-GB" sz="2800" dirty="0"/>
              <a:t>x </a:t>
            </a:r>
            <a:r>
              <a:rPr lang="en-GB" sz="2800" dirty="0" smtClean="0"/>
              <a:t>8 </a:t>
            </a:r>
            <a:r>
              <a:rPr lang="en-GB" sz="2800" dirty="0"/>
              <a:t>= </a:t>
            </a:r>
            <a:r>
              <a:rPr lang="en-GB" sz="2800" dirty="0" smtClean="0"/>
              <a:t>40</a:t>
            </a:r>
            <a:r>
              <a:rPr lang="en-GB" sz="2800" dirty="0"/>
              <a:t>	</a:t>
            </a:r>
            <a:r>
              <a:rPr lang="en-GB" sz="2800" dirty="0" smtClean="0"/>
              <a:t>24) 10 </a:t>
            </a:r>
            <a:r>
              <a:rPr lang="en-GB" sz="2800" dirty="0"/>
              <a:t>x </a:t>
            </a:r>
            <a:r>
              <a:rPr lang="en-GB" sz="2800" dirty="0" smtClean="0"/>
              <a:t>11 </a:t>
            </a:r>
            <a:r>
              <a:rPr lang="en-GB" sz="2800" dirty="0"/>
              <a:t>= </a:t>
            </a:r>
            <a:r>
              <a:rPr lang="en-GB" sz="2800" dirty="0" smtClean="0"/>
              <a:t>110</a:t>
            </a:r>
            <a:endParaRPr lang="en-GB" sz="2800" dirty="0"/>
          </a:p>
          <a:p>
            <a:pPr marL="0" indent="0">
              <a:buNone/>
            </a:pPr>
            <a:r>
              <a:rPr lang="en-GB" sz="2800" dirty="0" smtClean="0"/>
              <a:t>25) 7 </a:t>
            </a:r>
            <a:r>
              <a:rPr lang="en-GB" sz="2800" dirty="0"/>
              <a:t>x </a:t>
            </a:r>
            <a:r>
              <a:rPr lang="en-GB" sz="2800" dirty="0" smtClean="0"/>
              <a:t>9 </a:t>
            </a:r>
            <a:r>
              <a:rPr lang="en-GB" sz="2800"/>
              <a:t>= </a:t>
            </a:r>
            <a:r>
              <a:rPr lang="en-GB" sz="2800" smtClean="0"/>
              <a:t>63</a:t>
            </a:r>
            <a:r>
              <a:rPr lang="en-GB" sz="2800" dirty="0"/>
              <a:t>	</a:t>
            </a:r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endParaRPr lang="en-GB" sz="2800" dirty="0"/>
          </a:p>
          <a:p>
            <a:pPr marL="514350" indent="-514350">
              <a:buAutoNum type="arabicParenR"/>
            </a:pP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653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6 x 6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927296" y="2564904"/>
            <a:ext cx="3096344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3168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7 x 10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555776" y="2564904"/>
            <a:ext cx="4176464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Q2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7715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8 x 11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987824" y="2492896"/>
            <a:ext cx="3384376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Q3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3029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9 x 9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59834" y="2564904"/>
            <a:ext cx="3096344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Q4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5112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12 x 8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915816" y="2564904"/>
            <a:ext cx="3456384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Q5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5910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8 x 5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59831" y="2492896"/>
            <a:ext cx="3191043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Q6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2787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7 x 8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131840" y="2420888"/>
            <a:ext cx="3096344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Q7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3012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480</TotalTime>
  <Words>176</Words>
  <Application>Microsoft Office PowerPoint</Application>
  <PresentationFormat>On-screen Show (4:3)</PresentationFormat>
  <Paragraphs>73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Office Theme</vt:lpstr>
      <vt:lpstr>PowerPoint Presentation</vt:lpstr>
      <vt:lpstr>Begin</vt:lpstr>
      <vt:lpstr>6 x 6</vt:lpstr>
      <vt:lpstr>7 x 10</vt:lpstr>
      <vt:lpstr>8 x 11</vt:lpstr>
      <vt:lpstr>9 x 9</vt:lpstr>
      <vt:lpstr>12 x 8</vt:lpstr>
      <vt:lpstr>8 x 5</vt:lpstr>
      <vt:lpstr>7 x 8</vt:lpstr>
      <vt:lpstr>12 x 5</vt:lpstr>
      <vt:lpstr>11 x 3</vt:lpstr>
      <vt:lpstr>2 x 5</vt:lpstr>
      <vt:lpstr>6 x 2</vt:lpstr>
      <vt:lpstr>7 x 7</vt:lpstr>
      <vt:lpstr>8 x 9</vt:lpstr>
      <vt:lpstr>9 x 4</vt:lpstr>
      <vt:lpstr>6 x 12</vt:lpstr>
      <vt:lpstr>6 x 9</vt:lpstr>
      <vt:lpstr>4 x 7</vt:lpstr>
      <vt:lpstr>9 x 5</vt:lpstr>
      <vt:lpstr>8 x 3</vt:lpstr>
      <vt:lpstr>12 x 12</vt:lpstr>
      <vt:lpstr>3 x 4</vt:lpstr>
      <vt:lpstr>3 x 6</vt:lpstr>
      <vt:lpstr>5 x 8</vt:lpstr>
      <vt:lpstr>10 x 11</vt:lpstr>
      <vt:lpstr>7 x 9</vt:lpstr>
      <vt:lpstr>Completed!</vt:lpstr>
      <vt:lpstr>Answers</vt:lpstr>
    </vt:vector>
  </TitlesOfParts>
  <Company>Wigan Council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Multiplication Tables Check</dc:title>
  <dc:creator>Colin2</dc:creator>
  <cp:lastModifiedBy>Colin2</cp:lastModifiedBy>
  <cp:revision>36</cp:revision>
  <dcterms:created xsi:type="dcterms:W3CDTF">2019-08-08T10:53:32Z</dcterms:created>
  <dcterms:modified xsi:type="dcterms:W3CDTF">2022-02-07T09:12:06Z</dcterms:modified>
</cp:coreProperties>
</file>